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8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70" r:id="rId16"/>
    <p:sldId id="272" r:id="rId17"/>
    <p:sldId id="273" r:id="rId18"/>
    <p:sldId id="268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A9F7728-0C96-4C03-B3F3-0969187AAF58}">
          <p14:sldIdLst>
            <p14:sldId id="257"/>
            <p14:sldId id="278"/>
            <p14:sldId id="258"/>
            <p14:sldId id="259"/>
            <p14:sldId id="260"/>
          </p14:sldIdLst>
        </p14:section>
        <p14:section name="Produktion" id="{13BAD1BC-DE1A-42CA-B70B-C5F291FD3635}">
          <p14:sldIdLst>
            <p14:sldId id="261"/>
            <p14:sldId id="262"/>
          </p14:sldIdLst>
        </p14:section>
        <p14:section name="Extrusion" id="{25B625E1-41B2-4842-91CB-F38EE55B8513}">
          <p14:sldIdLst>
            <p14:sldId id="263"/>
            <p14:sldId id="264"/>
            <p14:sldId id="265"/>
            <p14:sldId id="266"/>
          </p14:sldIdLst>
        </p14:section>
        <p14:section name="Recyling" id="{80C8A0E8-F2D1-4417-9559-22EA3F11D653}">
          <p14:sldIdLst>
            <p14:sldId id="267"/>
          </p14:sldIdLst>
        </p14:section>
        <p14:section name="Eigenschaften der Materialien" id="{68C57F10-0D93-43FE-BCFD-C5F38F5BD7E0}">
          <p14:sldIdLst>
            <p14:sldId id="269"/>
            <p14:sldId id="271"/>
            <p14:sldId id="270"/>
          </p14:sldIdLst>
        </p14:section>
        <p14:section name="Filamente" id="{D7D8A61C-B4B3-4719-BADD-4AD49F1E9708}">
          <p14:sldIdLst>
            <p14:sldId id="272"/>
            <p14:sldId id="273"/>
          </p14:sldIdLst>
        </p14:section>
        <p14:section name="Milchsäure" id="{B5817775-7D28-4B47-BC23-3B25D8B85ABF}">
          <p14:sldIdLst>
            <p14:sldId id="268"/>
            <p14:sldId id="274"/>
          </p14:sldIdLst>
        </p14:section>
        <p14:section name="Polymerisation" id="{276359A5-CE89-4646-9613-9215CFF7A2AE}">
          <p14:sldIdLst>
            <p14:sldId id="275"/>
            <p14:sldId id="276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2A414B-C9DC-418B-8E17-49B2106C8C70}" v="18" dt="2024-01-11T21:43:32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png>
</file>

<file path=ppt/media/image16.jpeg>
</file>

<file path=ppt/media/image17.jpg>
</file>

<file path=ppt/media/image18.jpg>
</file>

<file path=ppt/media/image19.png>
</file>

<file path=ppt/media/image2.png>
</file>

<file path=ppt/media/image20.jpg>
</file>

<file path=ppt/media/image21.jpeg>
</file>

<file path=ppt/media/image22.jpeg>
</file>

<file path=ppt/media/image23.jpeg>
</file>

<file path=ppt/media/image24.png>
</file>

<file path=ppt/media/image25.png>
</file>

<file path=ppt/media/image26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9AEE3E-B70B-249B-22BE-3DD1A55BE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38E7B9-E743-B94C-7A1A-E84A5668B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88B902-C2AD-6E87-325F-B04D06741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D70585-02DE-7107-E6C8-65E330835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40C7A3-7B1F-194E-D6EE-2509B1B14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615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28E5DE-673E-F154-1AC2-E0F6745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9030558-9F49-866A-1BB5-9A83DD089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16355D-F7F2-0287-FF22-EB0CE51B8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90B01A-3176-5207-7492-B6E3A5B1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40DBF1-141D-6441-8B5B-B8FCA46D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757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C071A6F-9617-2807-FE5E-6616D1106B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D594D1-1122-2FF8-3510-6B2EEDB5E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168169-2251-E25C-03B9-4810AC7A5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D580EB-4258-840D-B5AD-880E5DE55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8D71F7-650C-0861-E30D-5027AFF2C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634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CECA74-D72D-3F2B-54D5-67E7F36B9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01DA5F-9B6A-FC61-4B98-292F6CF88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7B658F-4E11-00A4-6706-1985F2970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B59F55-2E0F-8E1F-9EB9-1DFF75E86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C12855-6B27-F868-C468-C70AA457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432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0E2FB1-B488-6175-89FB-2DF7EB55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A34610-F2F6-61C7-D739-6F01BD5DE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A99EAA-40FB-FE18-B3DE-C9178485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CE954C-BB34-8079-9AD4-FAAFB8634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85AFD1-440D-088B-0745-12539E6C3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2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1DC34-92CA-C4A8-92A3-F1E26790D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303795-1B37-F771-B235-D76600291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D892B3-02E2-5ADC-444B-DC07AE77F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291860-4BD3-740B-D9A1-4B4058F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662F60-A855-324D-A648-493533A25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45ADDF-3DC0-D261-6133-274BBE2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4789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D8B4B-7DC4-6128-B590-0AC31ED6C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0241F5-EA4E-04A8-9258-3F729C34D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6B23F7-3B26-77E2-23D7-BE31DA08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CA61AF6-B3B0-BA01-32D4-927BD7A7D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8805DCA-F32A-47DC-CA38-C17C88AE5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EC4734D-265C-6067-5E47-25FFFB44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6AA1B3-0308-7869-59E2-0DEE06D54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15E135-C9DC-C5C3-4187-926B7626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157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54C18-F63C-0202-E2BD-58B1712C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C9B7680-4629-832D-6691-975B8A20D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FFC86C-707C-B4FA-7A85-2FD2117E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52BF4C-5E13-83BA-5393-EE965AD9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09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30839DD-EDC9-61BF-7C91-FBE5B711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D6D77F9-1C40-9A21-7D99-CA1AD9F1D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33C45A3-9893-E8CE-EF82-06CC289D5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2188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A0D3F0-B42C-7C13-F0CD-72B364073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D585C5-E7CB-6D9B-CAE7-444C9DFDB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6F4E0E-2D05-20C0-6E45-D10ACF186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FD0E17-D5B0-FE66-0A38-6462DD633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06A410-C92C-A1CA-F2DD-0A356534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067F072-AAC8-B277-D91E-351062D84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56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298BC-F0B6-A749-57F1-72F1BA505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E3F2F85-5FED-6C01-9F81-51D9641AF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2EBCC6-8AA2-CA8F-C93B-022090032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73087F-A51B-0677-B98A-A0C56C7F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2D23FB5-B37F-2924-6A70-7638BB3C3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CF15BA-289C-6ED4-D24A-4D93971FF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795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18792DB-AA05-3074-DCCC-2E49D96E5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7512F7-162A-32AE-BB74-D43BAE6E6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2B0D74-62AA-E783-0F46-27419A107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A56B8-836B-4F94-8275-C10AF8DFA93A}" type="datetimeFigureOut">
              <a:rPr lang="de-DE" smtClean="0"/>
              <a:t>11.01.2024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073D47-E12F-EC0F-4642-FF332F9392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8F7E06-394A-8ED7-E7FF-8EDE4264B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AE8C66-9EDB-474B-A5CB-104257BA2C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42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Im Haus, Nähmaschine, Person enthält.&#10;&#10;Automatisch generierte Beschreibung">
            <a:extLst>
              <a:ext uri="{FF2B5EF4-FFF2-40B4-BE49-F238E27FC236}">
                <a16:creationId xmlns:a16="http://schemas.microsoft.com/office/drawing/2014/main" id="{37704829-8E2A-3258-BE4F-E8A483970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76" b="800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AFB6AF-C41F-F93E-3914-13D226048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665" y="2925762"/>
            <a:ext cx="3973385" cy="1006475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600" dirty="0" err="1"/>
              <a:t>Filamente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3007994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1">
            <a:extLst>
              <a:ext uri="{FF2B5EF4-FFF2-40B4-BE49-F238E27FC236}">
                <a16:creationId xmlns:a16="http://schemas.microsoft.com/office/drawing/2014/main" id="{6EE0B6E2-7CE8-4D86-87FC-4B58A7D8E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Im Haus, Maschine enthält.&#10;&#10;Automatisch generierte Beschreibung">
            <a:extLst>
              <a:ext uri="{FF2B5EF4-FFF2-40B4-BE49-F238E27FC236}">
                <a16:creationId xmlns:a16="http://schemas.microsoft.com/office/drawing/2014/main" id="{B0DBFB20-F85B-A932-70F5-C3EC4C7F02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1" r="1" b="855"/>
          <a:stretch/>
        </p:blipFill>
        <p:spPr>
          <a:xfrm>
            <a:off x="577637" y="424330"/>
            <a:ext cx="11036726" cy="5869478"/>
          </a:xfrm>
          <a:custGeom>
            <a:avLst/>
            <a:gdLst/>
            <a:ahLst/>
            <a:cxnLst/>
            <a:rect l="l" t="t" r="r" b="b"/>
            <a:pathLst>
              <a:path w="10630858" h="5869478">
                <a:moveTo>
                  <a:pt x="5791061" y="218"/>
                </a:moveTo>
                <a:cubicBezTo>
                  <a:pt x="5877327" y="-560"/>
                  <a:pt x="5971399" y="626"/>
                  <a:pt x="6073275" y="5793"/>
                </a:cubicBezTo>
                <a:cubicBezTo>
                  <a:pt x="6098744" y="7086"/>
                  <a:pt x="6121786" y="8165"/>
                  <a:pt x="6142651" y="9057"/>
                </a:cubicBezTo>
                <a:lnTo>
                  <a:pt x="6164185" y="9874"/>
                </a:lnTo>
                <a:lnTo>
                  <a:pt x="6258731" y="5793"/>
                </a:lnTo>
                <a:lnTo>
                  <a:pt x="6319194" y="2002"/>
                </a:lnTo>
                <a:lnTo>
                  <a:pt x="6413049" y="11772"/>
                </a:lnTo>
                <a:cubicBezTo>
                  <a:pt x="6592720" y="42783"/>
                  <a:pt x="6774188" y="66100"/>
                  <a:pt x="6956654" y="46745"/>
                </a:cubicBezTo>
                <a:cubicBezTo>
                  <a:pt x="7082424" y="33223"/>
                  <a:pt x="7207994" y="25294"/>
                  <a:pt x="7334364" y="25763"/>
                </a:cubicBezTo>
                <a:cubicBezTo>
                  <a:pt x="7624835" y="25763"/>
                  <a:pt x="7915502" y="28559"/>
                  <a:pt x="8205974" y="22730"/>
                </a:cubicBezTo>
                <a:cubicBezTo>
                  <a:pt x="8464499" y="17601"/>
                  <a:pt x="8722029" y="6412"/>
                  <a:pt x="8980756" y="34620"/>
                </a:cubicBezTo>
                <a:cubicBezTo>
                  <a:pt x="9362658" y="76124"/>
                  <a:pt x="9746556" y="62832"/>
                  <a:pt x="10129655" y="57937"/>
                </a:cubicBezTo>
                <a:lnTo>
                  <a:pt x="10163726" y="56766"/>
                </a:lnTo>
                <a:lnTo>
                  <a:pt x="10254950" y="73131"/>
                </a:lnTo>
                <a:lnTo>
                  <a:pt x="10311819" y="101928"/>
                </a:lnTo>
                <a:cubicBezTo>
                  <a:pt x="10479504" y="200737"/>
                  <a:pt x="10591476" y="367254"/>
                  <a:pt x="10625532" y="561669"/>
                </a:cubicBezTo>
                <a:lnTo>
                  <a:pt x="10626834" y="578090"/>
                </a:lnTo>
                <a:lnTo>
                  <a:pt x="10611964" y="734537"/>
                </a:lnTo>
                <a:cubicBezTo>
                  <a:pt x="10602387" y="823467"/>
                  <a:pt x="10587763" y="913306"/>
                  <a:pt x="10611964" y="1001326"/>
                </a:cubicBezTo>
                <a:cubicBezTo>
                  <a:pt x="10628543" y="1062669"/>
                  <a:pt x="10632231" y="1127783"/>
                  <a:pt x="10622705" y="1191154"/>
                </a:cubicBezTo>
                <a:cubicBezTo>
                  <a:pt x="10606645" y="1303627"/>
                  <a:pt x="10603293" y="1418084"/>
                  <a:pt x="10612740" y="1531572"/>
                </a:cubicBezTo>
                <a:cubicBezTo>
                  <a:pt x="10618978" y="1606398"/>
                  <a:pt x="10618020" y="1681815"/>
                  <a:pt x="10609893" y="1756397"/>
                </a:cubicBezTo>
                <a:cubicBezTo>
                  <a:pt x="10599152" y="1856690"/>
                  <a:pt x="10582457" y="1958800"/>
                  <a:pt x="10602776" y="2059394"/>
                </a:cubicBezTo>
                <a:cubicBezTo>
                  <a:pt x="10635130" y="2219226"/>
                  <a:pt x="10628659" y="2378906"/>
                  <a:pt x="10615717" y="2539949"/>
                </a:cubicBezTo>
                <a:cubicBezTo>
                  <a:pt x="10606011" y="2659785"/>
                  <a:pt x="10595269" y="2780984"/>
                  <a:pt x="10614682" y="2902183"/>
                </a:cubicBezTo>
                <a:cubicBezTo>
                  <a:pt x="10623029" y="2958418"/>
                  <a:pt x="10623029" y="3015928"/>
                  <a:pt x="10614682" y="3072165"/>
                </a:cubicBezTo>
                <a:cubicBezTo>
                  <a:pt x="10604587" y="3147914"/>
                  <a:pt x="10595010" y="3222907"/>
                  <a:pt x="10607952" y="3299413"/>
                </a:cubicBezTo>
                <a:cubicBezTo>
                  <a:pt x="10613646" y="3332743"/>
                  <a:pt x="10617917" y="3366376"/>
                  <a:pt x="10620894" y="3400009"/>
                </a:cubicBezTo>
                <a:cubicBezTo>
                  <a:pt x="10626822" y="3485877"/>
                  <a:pt x="10624699" y="3572233"/>
                  <a:pt x="10614553" y="3657556"/>
                </a:cubicBezTo>
                <a:cubicBezTo>
                  <a:pt x="10604846" y="3756637"/>
                  <a:pt x="10620635" y="3856323"/>
                  <a:pt x="10607694" y="3955100"/>
                </a:cubicBezTo>
                <a:cubicBezTo>
                  <a:pt x="10598504" y="4034653"/>
                  <a:pt x="10598155" y="4115265"/>
                  <a:pt x="10606658" y="4194923"/>
                </a:cubicBezTo>
                <a:cubicBezTo>
                  <a:pt x="10621954" y="4345512"/>
                  <a:pt x="10620998" y="4497755"/>
                  <a:pt x="10603811" y="4648057"/>
                </a:cubicBezTo>
                <a:cubicBezTo>
                  <a:pt x="10593198" y="4735775"/>
                  <a:pt x="10587116" y="4826067"/>
                  <a:pt x="10606140" y="4912119"/>
                </a:cubicBezTo>
                <a:cubicBezTo>
                  <a:pt x="10628530" y="5013245"/>
                  <a:pt x="10633189" y="5114446"/>
                  <a:pt x="10629921" y="5215515"/>
                </a:cubicBezTo>
                <a:lnTo>
                  <a:pt x="10625356" y="5273604"/>
                </a:lnTo>
                <a:lnTo>
                  <a:pt x="10624284" y="5284086"/>
                </a:lnTo>
                <a:cubicBezTo>
                  <a:pt x="10601148" y="5404993"/>
                  <a:pt x="10545219" y="5529874"/>
                  <a:pt x="10458692" y="5632218"/>
                </a:cubicBezTo>
                <a:lnTo>
                  <a:pt x="10418904" y="5670857"/>
                </a:lnTo>
                <a:lnTo>
                  <a:pt x="10417064" y="5673484"/>
                </a:lnTo>
                <a:cubicBezTo>
                  <a:pt x="10307992" y="5802550"/>
                  <a:pt x="10158402" y="5877799"/>
                  <a:pt x="9954609" y="5858572"/>
                </a:cubicBezTo>
                <a:cubicBezTo>
                  <a:pt x="9860355" y="5870096"/>
                  <a:pt x="9750551" y="5855439"/>
                  <a:pt x="9657171" y="5854061"/>
                </a:cubicBezTo>
                <a:lnTo>
                  <a:pt x="9612467" y="5856387"/>
                </a:lnTo>
                <a:lnTo>
                  <a:pt x="9279984" y="5838331"/>
                </a:lnTo>
                <a:cubicBezTo>
                  <a:pt x="9153141" y="5834280"/>
                  <a:pt x="9026273" y="5834164"/>
                  <a:pt x="8899305" y="5841275"/>
                </a:cubicBezTo>
                <a:cubicBezTo>
                  <a:pt x="8761407" y="5850940"/>
                  <a:pt x="8623304" y="5854733"/>
                  <a:pt x="8485266" y="5852671"/>
                </a:cubicBezTo>
                <a:lnTo>
                  <a:pt x="8314842" y="5842884"/>
                </a:lnTo>
                <a:lnTo>
                  <a:pt x="8193631" y="5825368"/>
                </a:lnTo>
                <a:lnTo>
                  <a:pt x="8029897" y="5818284"/>
                </a:lnTo>
                <a:lnTo>
                  <a:pt x="8028296" y="5817260"/>
                </a:lnTo>
                <a:lnTo>
                  <a:pt x="8008332" y="5817260"/>
                </a:lnTo>
                <a:lnTo>
                  <a:pt x="8006732" y="5818114"/>
                </a:lnTo>
                <a:lnTo>
                  <a:pt x="7839115" y="5825368"/>
                </a:lnTo>
                <a:lnTo>
                  <a:pt x="7801585" y="5830791"/>
                </a:lnTo>
                <a:lnTo>
                  <a:pt x="7734233" y="5834980"/>
                </a:lnTo>
                <a:lnTo>
                  <a:pt x="7482820" y="5855530"/>
                </a:lnTo>
                <a:lnTo>
                  <a:pt x="7445741" y="5854102"/>
                </a:lnTo>
                <a:lnTo>
                  <a:pt x="7403701" y="5858035"/>
                </a:lnTo>
                <a:lnTo>
                  <a:pt x="7155292" y="5854564"/>
                </a:lnTo>
                <a:cubicBezTo>
                  <a:pt x="6874805" y="5835913"/>
                  <a:pt x="6593917" y="5824488"/>
                  <a:pt x="6312830" y="5849900"/>
                </a:cubicBezTo>
                <a:lnTo>
                  <a:pt x="6232577" y="5855788"/>
                </a:lnTo>
                <a:lnTo>
                  <a:pt x="6231985" y="5855764"/>
                </a:lnTo>
                <a:lnTo>
                  <a:pt x="6166003" y="5858572"/>
                </a:lnTo>
                <a:cubicBezTo>
                  <a:pt x="6100624" y="5861901"/>
                  <a:pt x="6043822" y="5864887"/>
                  <a:pt x="5993271" y="5866513"/>
                </a:cubicBezTo>
                <a:lnTo>
                  <a:pt x="5925657" y="5866398"/>
                </a:lnTo>
                <a:lnTo>
                  <a:pt x="5833706" y="5859695"/>
                </a:lnTo>
                <a:cubicBezTo>
                  <a:pt x="5697214" y="5841788"/>
                  <a:pt x="5559607" y="5838897"/>
                  <a:pt x="5422657" y="5851067"/>
                </a:cubicBezTo>
                <a:lnTo>
                  <a:pt x="5250035" y="5858044"/>
                </a:lnTo>
                <a:lnTo>
                  <a:pt x="5151093" y="5858278"/>
                </a:lnTo>
                <a:lnTo>
                  <a:pt x="4972680" y="5851067"/>
                </a:lnTo>
                <a:cubicBezTo>
                  <a:pt x="4829141" y="5841741"/>
                  <a:pt x="4685204" y="5826120"/>
                  <a:pt x="4542066" y="5842905"/>
                </a:cubicBezTo>
                <a:cubicBezTo>
                  <a:pt x="4491758" y="5848734"/>
                  <a:pt x="4441488" y="5852626"/>
                  <a:pt x="4391242" y="5854962"/>
                </a:cubicBezTo>
                <a:lnTo>
                  <a:pt x="4246482" y="5857576"/>
                </a:lnTo>
                <a:lnTo>
                  <a:pt x="4221030" y="5856572"/>
                </a:lnTo>
                <a:lnTo>
                  <a:pt x="4218005" y="5856681"/>
                </a:lnTo>
                <a:lnTo>
                  <a:pt x="3939367" y="5844305"/>
                </a:lnTo>
                <a:cubicBezTo>
                  <a:pt x="3773470" y="5832648"/>
                  <a:pt x="3606974" y="5815626"/>
                  <a:pt x="3441875" y="5843140"/>
                </a:cubicBezTo>
                <a:cubicBezTo>
                  <a:pt x="3386806" y="5851400"/>
                  <a:pt x="3331601" y="5858126"/>
                  <a:pt x="3276306" y="5863318"/>
                </a:cubicBezTo>
                <a:lnTo>
                  <a:pt x="3225006" y="5866706"/>
                </a:lnTo>
                <a:lnTo>
                  <a:pt x="3194056" y="5866407"/>
                </a:lnTo>
                <a:lnTo>
                  <a:pt x="3082891" y="5863061"/>
                </a:lnTo>
                <a:lnTo>
                  <a:pt x="3013959" y="5869302"/>
                </a:lnTo>
                <a:cubicBezTo>
                  <a:pt x="2910698" y="5871464"/>
                  <a:pt x="2845426" y="5852913"/>
                  <a:pt x="2748311" y="5858572"/>
                </a:cubicBezTo>
                <a:cubicBezTo>
                  <a:pt x="2736171" y="5859279"/>
                  <a:pt x="2721419" y="5860082"/>
                  <a:pt x="2704411" y="5860936"/>
                </a:cubicBezTo>
                <a:lnTo>
                  <a:pt x="2650475" y="5863440"/>
                </a:lnTo>
                <a:lnTo>
                  <a:pt x="2436349" y="5854816"/>
                </a:lnTo>
                <a:cubicBezTo>
                  <a:pt x="2095150" y="5845165"/>
                  <a:pt x="1753811" y="5845122"/>
                  <a:pt x="1412584" y="5830782"/>
                </a:cubicBezTo>
                <a:cubicBezTo>
                  <a:pt x="1262458" y="5824256"/>
                  <a:pt x="1113131" y="5859227"/>
                  <a:pt x="963404" y="5861093"/>
                </a:cubicBezTo>
                <a:cubicBezTo>
                  <a:pt x="896140" y="5861967"/>
                  <a:pt x="828812" y="5861342"/>
                  <a:pt x="761431" y="5859896"/>
                </a:cubicBezTo>
                <a:lnTo>
                  <a:pt x="637698" y="5856158"/>
                </a:lnTo>
                <a:lnTo>
                  <a:pt x="592997" y="5853711"/>
                </a:lnTo>
                <a:cubicBezTo>
                  <a:pt x="391136" y="5830428"/>
                  <a:pt x="227663" y="5724844"/>
                  <a:pt x="123577" y="5564333"/>
                </a:cubicBezTo>
                <a:lnTo>
                  <a:pt x="99502" y="5518240"/>
                </a:lnTo>
                <a:lnTo>
                  <a:pt x="95609" y="5512764"/>
                </a:lnTo>
                <a:lnTo>
                  <a:pt x="86221" y="5492812"/>
                </a:lnTo>
                <a:lnTo>
                  <a:pt x="61763" y="5445986"/>
                </a:lnTo>
                <a:lnTo>
                  <a:pt x="56991" y="5430695"/>
                </a:lnTo>
                <a:lnTo>
                  <a:pt x="41922" y="5398673"/>
                </a:lnTo>
                <a:lnTo>
                  <a:pt x="25760" y="5339273"/>
                </a:lnTo>
                <a:lnTo>
                  <a:pt x="16811" y="5271956"/>
                </a:lnTo>
                <a:cubicBezTo>
                  <a:pt x="9305" y="5238090"/>
                  <a:pt x="4710" y="5203585"/>
                  <a:pt x="3092" y="5168860"/>
                </a:cubicBezTo>
                <a:cubicBezTo>
                  <a:pt x="-7132" y="5042101"/>
                  <a:pt x="10081" y="4917108"/>
                  <a:pt x="24446" y="4791844"/>
                </a:cubicBezTo>
                <a:cubicBezTo>
                  <a:pt x="34023" y="4712006"/>
                  <a:pt x="48647" y="4631352"/>
                  <a:pt x="24446" y="4552331"/>
                </a:cubicBezTo>
                <a:cubicBezTo>
                  <a:pt x="7867" y="4497261"/>
                  <a:pt x="4180" y="4438805"/>
                  <a:pt x="13705" y="4381912"/>
                </a:cubicBezTo>
                <a:cubicBezTo>
                  <a:pt x="29766" y="4280940"/>
                  <a:pt x="33117" y="4178184"/>
                  <a:pt x="23670" y="4076300"/>
                </a:cubicBezTo>
                <a:cubicBezTo>
                  <a:pt x="17432" y="4009125"/>
                  <a:pt x="18390" y="3941419"/>
                  <a:pt x="26517" y="3874462"/>
                </a:cubicBezTo>
                <a:cubicBezTo>
                  <a:pt x="37258" y="3784423"/>
                  <a:pt x="53954" y="3692752"/>
                  <a:pt x="33635" y="3602444"/>
                </a:cubicBezTo>
                <a:cubicBezTo>
                  <a:pt x="1280" y="3458954"/>
                  <a:pt x="7751" y="3315599"/>
                  <a:pt x="20694" y="3171022"/>
                </a:cubicBezTo>
                <a:cubicBezTo>
                  <a:pt x="30400" y="3063439"/>
                  <a:pt x="41141" y="2954632"/>
                  <a:pt x="21728" y="2845824"/>
                </a:cubicBezTo>
                <a:cubicBezTo>
                  <a:pt x="13381" y="2795337"/>
                  <a:pt x="13381" y="2743709"/>
                  <a:pt x="21728" y="2693221"/>
                </a:cubicBezTo>
                <a:cubicBezTo>
                  <a:pt x="31823" y="2625218"/>
                  <a:pt x="41400" y="2557892"/>
                  <a:pt x="28458" y="2489208"/>
                </a:cubicBezTo>
                <a:cubicBezTo>
                  <a:pt x="22764" y="2459285"/>
                  <a:pt x="18493" y="2429092"/>
                  <a:pt x="15516" y="2398898"/>
                </a:cubicBezTo>
                <a:cubicBezTo>
                  <a:pt x="9589" y="2321809"/>
                  <a:pt x="11711" y="2244283"/>
                  <a:pt x="21857" y="2167683"/>
                </a:cubicBezTo>
                <a:cubicBezTo>
                  <a:pt x="31564" y="2078733"/>
                  <a:pt x="15776" y="1989238"/>
                  <a:pt x="28717" y="1900560"/>
                </a:cubicBezTo>
                <a:cubicBezTo>
                  <a:pt x="37907" y="1829142"/>
                  <a:pt x="38255" y="1756772"/>
                  <a:pt x="29752" y="1685258"/>
                </a:cubicBezTo>
                <a:cubicBezTo>
                  <a:pt x="14456" y="1550065"/>
                  <a:pt x="15412" y="1413389"/>
                  <a:pt x="32599" y="1278454"/>
                </a:cubicBezTo>
                <a:cubicBezTo>
                  <a:pt x="43212" y="1199704"/>
                  <a:pt x="49294" y="1118644"/>
                  <a:pt x="30270" y="1041390"/>
                </a:cubicBezTo>
                <a:cubicBezTo>
                  <a:pt x="-14509" y="859818"/>
                  <a:pt x="11634" y="677973"/>
                  <a:pt x="30270" y="497354"/>
                </a:cubicBezTo>
                <a:lnTo>
                  <a:pt x="31725" y="472895"/>
                </a:lnTo>
                <a:lnTo>
                  <a:pt x="43781" y="427827"/>
                </a:lnTo>
                <a:lnTo>
                  <a:pt x="50994" y="413476"/>
                </a:lnTo>
                <a:lnTo>
                  <a:pt x="58372" y="387895"/>
                </a:lnTo>
                <a:cubicBezTo>
                  <a:pt x="111660" y="254431"/>
                  <a:pt x="198390" y="154469"/>
                  <a:pt x="306361" y="90092"/>
                </a:cubicBezTo>
                <a:lnTo>
                  <a:pt x="343340" y="71955"/>
                </a:lnTo>
                <a:lnTo>
                  <a:pt x="451947" y="55771"/>
                </a:lnTo>
                <a:lnTo>
                  <a:pt x="480681" y="50638"/>
                </a:lnTo>
                <a:lnTo>
                  <a:pt x="500476" y="51097"/>
                </a:lnTo>
                <a:cubicBezTo>
                  <a:pt x="614729" y="49684"/>
                  <a:pt x="728933" y="43772"/>
                  <a:pt x="843024" y="32056"/>
                </a:cubicBezTo>
                <a:cubicBezTo>
                  <a:pt x="1123212" y="7156"/>
                  <a:pt x="1404499" y="3566"/>
                  <a:pt x="1685086" y="21332"/>
                </a:cubicBezTo>
                <a:cubicBezTo>
                  <a:pt x="1938623" y="33688"/>
                  <a:pt x="2191759" y="64000"/>
                  <a:pt x="2445896" y="38121"/>
                </a:cubicBezTo>
                <a:cubicBezTo>
                  <a:pt x="2489616" y="33690"/>
                  <a:pt x="2532937" y="26111"/>
                  <a:pt x="2576333" y="19030"/>
                </a:cubicBezTo>
                <a:lnTo>
                  <a:pt x="2696353" y="4251"/>
                </a:lnTo>
                <a:lnTo>
                  <a:pt x="2745536" y="5232"/>
                </a:lnTo>
                <a:cubicBezTo>
                  <a:pt x="2818993" y="6452"/>
                  <a:pt x="2887864" y="7004"/>
                  <a:pt x="2947014" y="5793"/>
                </a:cubicBezTo>
                <a:cubicBezTo>
                  <a:pt x="3006163" y="4584"/>
                  <a:pt x="3060036" y="3178"/>
                  <a:pt x="3110399" y="1949"/>
                </a:cubicBezTo>
                <a:lnTo>
                  <a:pt x="3199002" y="221"/>
                </a:lnTo>
                <a:lnTo>
                  <a:pt x="3325015" y="3583"/>
                </a:lnTo>
                <a:cubicBezTo>
                  <a:pt x="3530714" y="12997"/>
                  <a:pt x="3736239" y="28910"/>
                  <a:pt x="3941762" y="43248"/>
                </a:cubicBezTo>
                <a:cubicBezTo>
                  <a:pt x="4091489" y="53739"/>
                  <a:pt x="4241215" y="66563"/>
                  <a:pt x="4390942" y="37886"/>
                </a:cubicBezTo>
                <a:cubicBezTo>
                  <a:pt x="4517292" y="15154"/>
                  <a:pt x="4645537" y="10467"/>
                  <a:pt x="4772844" y="23896"/>
                </a:cubicBezTo>
                <a:cubicBezTo>
                  <a:pt x="4885597" y="37327"/>
                  <a:pt x="4999052" y="40520"/>
                  <a:pt x="5112224" y="33456"/>
                </a:cubicBezTo>
                <a:lnTo>
                  <a:pt x="5477482" y="6922"/>
                </a:lnTo>
                <a:lnTo>
                  <a:pt x="5517883" y="7607"/>
                </a:lnTo>
                <a:lnTo>
                  <a:pt x="5555683" y="6426"/>
                </a:lnTo>
                <a:cubicBezTo>
                  <a:pt x="5626335" y="3737"/>
                  <a:pt x="5704795" y="995"/>
                  <a:pt x="5791061" y="2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888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B7C0E06-6EE7-4DC1-8358-E6A2581DF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Grafik 2" descr="Ein Bild, das Feuerzeug, Gas, Kerze, Werkzeug enthält.&#10;&#10;Automatisch generierte Beschreibung">
            <a:extLst>
              <a:ext uri="{FF2B5EF4-FFF2-40B4-BE49-F238E27FC236}">
                <a16:creationId xmlns:a16="http://schemas.microsoft.com/office/drawing/2014/main" id="{4E48D821-FF10-622B-F4AB-BE756F130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8" r="23386" b="-1"/>
          <a:stretch/>
        </p:blipFill>
        <p:spPr>
          <a:xfrm>
            <a:off x="643467" y="557190"/>
            <a:ext cx="5346948" cy="5743612"/>
          </a:xfrm>
          <a:prstGeom prst="rect">
            <a:avLst/>
          </a:prstGeom>
        </p:spPr>
      </p:pic>
      <p:pic>
        <p:nvPicPr>
          <p:cNvPr id="6" name="Grafik 5" descr="Ein Bild, das Maschine, Autoteile, Bautechnik, Metall enthält.&#10;&#10;Automatisch generierte Beschreibung">
            <a:extLst>
              <a:ext uri="{FF2B5EF4-FFF2-40B4-BE49-F238E27FC236}">
                <a16:creationId xmlns:a16="http://schemas.microsoft.com/office/drawing/2014/main" id="{FF6627B9-19BB-84E4-7E43-E2FB7E54E8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r="40229" b="-1"/>
          <a:stretch/>
        </p:blipFill>
        <p:spPr>
          <a:xfrm>
            <a:off x="6182942" y="557190"/>
            <a:ext cx="5365590" cy="574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70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F2A46FC-A8BE-4771-BE51-D9123E918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261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Flasche, Im Haus enthält.&#10;&#10;Automatisch generierte Beschreibung">
            <a:extLst>
              <a:ext uri="{FF2B5EF4-FFF2-40B4-BE49-F238E27FC236}">
                <a16:creationId xmlns:a16="http://schemas.microsoft.com/office/drawing/2014/main" id="{4301B387-24E9-2FAE-CEF2-694CA5767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5" b="908"/>
          <a:stretch/>
        </p:blipFill>
        <p:spPr>
          <a:xfrm>
            <a:off x="615790" y="508000"/>
            <a:ext cx="10960420" cy="5792694"/>
          </a:xfrm>
          <a:custGeom>
            <a:avLst/>
            <a:gdLst/>
            <a:ahLst/>
            <a:cxnLst/>
            <a:rect l="l" t="t" r="r" b="b"/>
            <a:pathLst>
              <a:path w="10485104" h="5523506">
                <a:moveTo>
                  <a:pt x="5949681" y="536"/>
                </a:moveTo>
                <a:cubicBezTo>
                  <a:pt x="6074035" y="-2131"/>
                  <a:pt x="6198411" y="5173"/>
                  <a:pt x="6321822" y="22405"/>
                </a:cubicBezTo>
                <a:cubicBezTo>
                  <a:pt x="6498937" y="51493"/>
                  <a:pt x="6677824" y="73364"/>
                  <a:pt x="6857694" y="55210"/>
                </a:cubicBezTo>
                <a:cubicBezTo>
                  <a:pt x="6981675" y="42526"/>
                  <a:pt x="7105459" y="35089"/>
                  <a:pt x="7230031" y="35528"/>
                </a:cubicBezTo>
                <a:cubicBezTo>
                  <a:pt x="7516370" y="35528"/>
                  <a:pt x="7802902" y="38152"/>
                  <a:pt x="8089242" y="32684"/>
                </a:cubicBezTo>
                <a:cubicBezTo>
                  <a:pt x="8344090" y="27873"/>
                  <a:pt x="8597956" y="17377"/>
                  <a:pt x="8853003" y="43837"/>
                </a:cubicBezTo>
                <a:cubicBezTo>
                  <a:pt x="9229472" y="82767"/>
                  <a:pt x="9607909" y="70300"/>
                  <a:pt x="9985559" y="65708"/>
                </a:cubicBezTo>
                <a:cubicBezTo>
                  <a:pt x="10083101" y="64320"/>
                  <a:pt x="10180599" y="61132"/>
                  <a:pt x="10278047" y="56140"/>
                </a:cubicBezTo>
                <a:lnTo>
                  <a:pt x="10449151" y="44199"/>
                </a:lnTo>
                <a:lnTo>
                  <a:pt x="10468533" y="198724"/>
                </a:lnTo>
                <a:cubicBezTo>
                  <a:pt x="10475933" y="234109"/>
                  <a:pt x="10480462" y="270161"/>
                  <a:pt x="10482057" y="306442"/>
                </a:cubicBezTo>
                <a:cubicBezTo>
                  <a:pt x="10492136" y="438884"/>
                  <a:pt x="10475168" y="569479"/>
                  <a:pt x="10461007" y="700359"/>
                </a:cubicBezTo>
                <a:cubicBezTo>
                  <a:pt x="10451566" y="783776"/>
                  <a:pt x="10437150" y="868045"/>
                  <a:pt x="10461007" y="950608"/>
                </a:cubicBezTo>
                <a:cubicBezTo>
                  <a:pt x="10477350" y="1008147"/>
                  <a:pt x="10480985" y="1069224"/>
                  <a:pt x="10471595" y="1128666"/>
                </a:cubicBezTo>
                <a:cubicBezTo>
                  <a:pt x="10455763" y="1234166"/>
                  <a:pt x="10452459" y="1341527"/>
                  <a:pt x="10461772" y="1447979"/>
                </a:cubicBezTo>
                <a:cubicBezTo>
                  <a:pt x="10467921" y="1518165"/>
                  <a:pt x="10466977" y="1588906"/>
                  <a:pt x="10458965" y="1658865"/>
                </a:cubicBezTo>
                <a:cubicBezTo>
                  <a:pt x="10448377" y="1752939"/>
                  <a:pt x="10431919" y="1848719"/>
                  <a:pt x="10451949" y="1943076"/>
                </a:cubicBezTo>
                <a:cubicBezTo>
                  <a:pt x="10483843" y="2092999"/>
                  <a:pt x="10477464" y="2242779"/>
                  <a:pt x="10464706" y="2393837"/>
                </a:cubicBezTo>
                <a:cubicBezTo>
                  <a:pt x="10455138" y="2506243"/>
                  <a:pt x="10444549" y="2619928"/>
                  <a:pt x="10463686" y="2733613"/>
                </a:cubicBezTo>
                <a:cubicBezTo>
                  <a:pt x="10471914" y="2786362"/>
                  <a:pt x="10471914" y="2840306"/>
                  <a:pt x="10463686" y="2893056"/>
                </a:cubicBezTo>
                <a:cubicBezTo>
                  <a:pt x="10453735" y="2964109"/>
                  <a:pt x="10444294" y="3034452"/>
                  <a:pt x="10457052" y="3106215"/>
                </a:cubicBezTo>
                <a:cubicBezTo>
                  <a:pt x="10462665" y="3137479"/>
                  <a:pt x="10466875" y="3169026"/>
                  <a:pt x="10469810" y="3200574"/>
                </a:cubicBezTo>
                <a:cubicBezTo>
                  <a:pt x="10475653" y="3281119"/>
                  <a:pt x="10473561" y="3362120"/>
                  <a:pt x="10463559" y="3442154"/>
                </a:cubicBezTo>
                <a:cubicBezTo>
                  <a:pt x="10453990" y="3535091"/>
                  <a:pt x="10469554" y="3628597"/>
                  <a:pt x="10456797" y="3721250"/>
                </a:cubicBezTo>
                <a:cubicBezTo>
                  <a:pt x="10447738" y="3795870"/>
                  <a:pt x="10447394" y="3871485"/>
                  <a:pt x="10455776" y="3946204"/>
                </a:cubicBezTo>
                <a:cubicBezTo>
                  <a:pt x="10470855" y="4087457"/>
                  <a:pt x="10469912" y="4230260"/>
                  <a:pt x="10452970" y="4371244"/>
                </a:cubicBezTo>
                <a:cubicBezTo>
                  <a:pt x="10442508" y="4453523"/>
                  <a:pt x="10436512" y="4538218"/>
                  <a:pt x="10455266" y="4618934"/>
                </a:cubicBezTo>
                <a:cubicBezTo>
                  <a:pt x="10499408" y="4808646"/>
                  <a:pt x="10473637" y="4998642"/>
                  <a:pt x="10455266" y="5187359"/>
                </a:cubicBezTo>
                <a:cubicBezTo>
                  <a:pt x="10444103" y="5288708"/>
                  <a:pt x="10443847" y="5391181"/>
                  <a:pt x="10454500" y="5492602"/>
                </a:cubicBezTo>
                <a:lnTo>
                  <a:pt x="10454510" y="5492731"/>
                </a:lnTo>
                <a:lnTo>
                  <a:pt x="10414967" y="5491139"/>
                </a:lnTo>
                <a:cubicBezTo>
                  <a:pt x="10117611" y="5495732"/>
                  <a:pt x="9820450" y="5526349"/>
                  <a:pt x="9523092" y="5507105"/>
                </a:cubicBezTo>
                <a:cubicBezTo>
                  <a:pt x="9272964" y="5490920"/>
                  <a:pt x="9023034" y="5477142"/>
                  <a:pt x="8772711" y="5490483"/>
                </a:cubicBezTo>
                <a:cubicBezTo>
                  <a:pt x="8636774" y="5499549"/>
                  <a:pt x="8500636" y="5503107"/>
                  <a:pt x="8364561" y="5501172"/>
                </a:cubicBezTo>
                <a:lnTo>
                  <a:pt x="8196562" y="5491993"/>
                </a:lnTo>
                <a:lnTo>
                  <a:pt x="8077075" y="5475562"/>
                </a:lnTo>
                <a:lnTo>
                  <a:pt x="7915670" y="5468917"/>
                </a:lnTo>
                <a:lnTo>
                  <a:pt x="7914092" y="5467957"/>
                </a:lnTo>
                <a:lnTo>
                  <a:pt x="7894412" y="5467957"/>
                </a:lnTo>
                <a:lnTo>
                  <a:pt x="7892834" y="5468758"/>
                </a:lnTo>
                <a:lnTo>
                  <a:pt x="7727602" y="5475562"/>
                </a:lnTo>
                <a:lnTo>
                  <a:pt x="7690606" y="5480649"/>
                </a:lnTo>
                <a:lnTo>
                  <a:pt x="7624212" y="5484579"/>
                </a:lnTo>
                <a:cubicBezTo>
                  <a:pt x="7434738" y="5508001"/>
                  <a:pt x="7243868" y="5514147"/>
                  <a:pt x="7053506" y="5502949"/>
                </a:cubicBezTo>
                <a:cubicBezTo>
                  <a:pt x="6777009" y="5485453"/>
                  <a:pt x="6500117" y="5474737"/>
                  <a:pt x="6223029" y="5498574"/>
                </a:cubicBezTo>
                <a:cubicBezTo>
                  <a:pt x="6065592" y="5511916"/>
                  <a:pt x="5908157" y="5526131"/>
                  <a:pt x="5750720" y="5507761"/>
                </a:cubicBezTo>
                <a:cubicBezTo>
                  <a:pt x="5616170" y="5490965"/>
                  <a:pt x="5480520" y="5488253"/>
                  <a:pt x="5345518" y="5499668"/>
                </a:cubicBezTo>
                <a:cubicBezTo>
                  <a:pt x="5197844" y="5511040"/>
                  <a:pt x="5049616" y="5511040"/>
                  <a:pt x="4901942" y="5499668"/>
                </a:cubicBezTo>
                <a:cubicBezTo>
                  <a:pt x="4760445" y="5490920"/>
                  <a:pt x="4618556" y="5476268"/>
                  <a:pt x="4477454" y="5492013"/>
                </a:cubicBezTo>
                <a:cubicBezTo>
                  <a:pt x="4279085" y="5513884"/>
                  <a:pt x="4081305" y="5506667"/>
                  <a:pt x="3883329" y="5493326"/>
                </a:cubicBezTo>
                <a:cubicBezTo>
                  <a:pt x="3719792" y="5482391"/>
                  <a:pt x="3555664" y="5466425"/>
                  <a:pt x="3392914" y="5492233"/>
                </a:cubicBezTo>
                <a:cubicBezTo>
                  <a:pt x="3175771" y="5523222"/>
                  <a:pt x="2956480" y="5531206"/>
                  <a:pt x="2737979" y="5516072"/>
                </a:cubicBezTo>
                <a:cubicBezTo>
                  <a:pt x="2289680" y="5492670"/>
                  <a:pt x="1840986" y="5498574"/>
                  <a:pt x="1392489" y="5480641"/>
                </a:cubicBezTo>
                <a:cubicBezTo>
                  <a:pt x="1244499" y="5474519"/>
                  <a:pt x="1097296" y="5507322"/>
                  <a:pt x="949699" y="5509072"/>
                </a:cubicBezTo>
                <a:cubicBezTo>
                  <a:pt x="684469" y="5512352"/>
                  <a:pt x="418241" y="5493120"/>
                  <a:pt x="151598" y="5492249"/>
                </a:cubicBezTo>
                <a:lnTo>
                  <a:pt x="1415" y="5496057"/>
                </a:lnTo>
                <a:lnTo>
                  <a:pt x="3772" y="5431261"/>
                </a:lnTo>
                <a:cubicBezTo>
                  <a:pt x="7163" y="5398149"/>
                  <a:pt x="12808" y="5364994"/>
                  <a:pt x="20909" y="5331792"/>
                </a:cubicBezTo>
                <a:cubicBezTo>
                  <a:pt x="51502" y="5208362"/>
                  <a:pt x="50009" y="5079152"/>
                  <a:pt x="16572" y="4956462"/>
                </a:cubicBezTo>
                <a:cubicBezTo>
                  <a:pt x="9172" y="4924695"/>
                  <a:pt x="4643" y="4892329"/>
                  <a:pt x="3048" y="4859758"/>
                </a:cubicBezTo>
                <a:cubicBezTo>
                  <a:pt x="-7031" y="4740857"/>
                  <a:pt x="9937" y="4623614"/>
                  <a:pt x="24098" y="4506116"/>
                </a:cubicBezTo>
                <a:cubicBezTo>
                  <a:pt x="33539" y="4431228"/>
                  <a:pt x="47955" y="4355575"/>
                  <a:pt x="24098" y="4281453"/>
                </a:cubicBezTo>
                <a:cubicBezTo>
                  <a:pt x="7755" y="4229797"/>
                  <a:pt x="4120" y="4174965"/>
                  <a:pt x="13510" y="4121600"/>
                </a:cubicBezTo>
                <a:cubicBezTo>
                  <a:pt x="29342" y="4026887"/>
                  <a:pt x="32646" y="3930503"/>
                  <a:pt x="23333" y="3834935"/>
                </a:cubicBezTo>
                <a:cubicBezTo>
                  <a:pt x="17184" y="3771925"/>
                  <a:pt x="18128" y="3708417"/>
                  <a:pt x="26140" y="3645611"/>
                </a:cubicBezTo>
                <a:cubicBezTo>
                  <a:pt x="36728" y="3561155"/>
                  <a:pt x="53186" y="3475168"/>
                  <a:pt x="33156" y="3390458"/>
                </a:cubicBezTo>
                <a:cubicBezTo>
                  <a:pt x="1262" y="3255864"/>
                  <a:pt x="7641" y="3121398"/>
                  <a:pt x="20399" y="2985784"/>
                </a:cubicBezTo>
                <a:cubicBezTo>
                  <a:pt x="29967" y="2884871"/>
                  <a:pt x="40556" y="2782810"/>
                  <a:pt x="21419" y="2680748"/>
                </a:cubicBezTo>
                <a:cubicBezTo>
                  <a:pt x="13191" y="2633392"/>
                  <a:pt x="13191" y="2584964"/>
                  <a:pt x="21419" y="2537607"/>
                </a:cubicBezTo>
                <a:cubicBezTo>
                  <a:pt x="31370" y="2473819"/>
                  <a:pt x="40811" y="2410668"/>
                  <a:pt x="28053" y="2346242"/>
                </a:cubicBezTo>
                <a:cubicBezTo>
                  <a:pt x="22440" y="2318175"/>
                  <a:pt x="18230" y="2289853"/>
                  <a:pt x="15295" y="2261531"/>
                </a:cubicBezTo>
                <a:cubicBezTo>
                  <a:pt x="9452" y="2189221"/>
                  <a:pt x="11544" y="2116502"/>
                  <a:pt x="21546" y="2044651"/>
                </a:cubicBezTo>
                <a:cubicBezTo>
                  <a:pt x="31115" y="1961216"/>
                  <a:pt x="15551" y="1877270"/>
                  <a:pt x="28308" y="1794090"/>
                </a:cubicBezTo>
                <a:cubicBezTo>
                  <a:pt x="37367" y="1727100"/>
                  <a:pt x="37711" y="1659216"/>
                  <a:pt x="29329" y="1592136"/>
                </a:cubicBezTo>
                <a:cubicBezTo>
                  <a:pt x="14250" y="1465325"/>
                  <a:pt x="15193" y="1337123"/>
                  <a:pt x="32135" y="1210554"/>
                </a:cubicBezTo>
                <a:cubicBezTo>
                  <a:pt x="42597" y="1136687"/>
                  <a:pt x="48593" y="1060652"/>
                  <a:pt x="29839" y="988188"/>
                </a:cubicBezTo>
                <a:cubicBezTo>
                  <a:pt x="-14303" y="817873"/>
                  <a:pt x="11468" y="647303"/>
                  <a:pt x="29839" y="477881"/>
                </a:cubicBezTo>
                <a:cubicBezTo>
                  <a:pt x="41002" y="386894"/>
                  <a:pt x="41258" y="294898"/>
                  <a:pt x="30605" y="203847"/>
                </a:cubicBezTo>
                <a:lnTo>
                  <a:pt x="17136" y="42362"/>
                </a:lnTo>
                <a:lnTo>
                  <a:pt x="155390" y="51827"/>
                </a:lnTo>
                <a:cubicBezTo>
                  <a:pt x="380715" y="63616"/>
                  <a:pt x="606095" y="63411"/>
                  <a:pt x="831032" y="41432"/>
                </a:cubicBezTo>
                <a:cubicBezTo>
                  <a:pt x="1107234" y="18075"/>
                  <a:pt x="1384519" y="14708"/>
                  <a:pt x="1661115" y="31372"/>
                </a:cubicBezTo>
                <a:cubicBezTo>
                  <a:pt x="1911045" y="42962"/>
                  <a:pt x="2160581" y="71395"/>
                  <a:pt x="2411103" y="47120"/>
                </a:cubicBezTo>
                <a:cubicBezTo>
                  <a:pt x="2497298" y="38807"/>
                  <a:pt x="2581920" y="18689"/>
                  <a:pt x="2668707" y="14096"/>
                </a:cubicBezTo>
                <a:cubicBezTo>
                  <a:pt x="3075287" y="-7775"/>
                  <a:pt x="3480488" y="25030"/>
                  <a:pt x="3885690" y="51930"/>
                </a:cubicBezTo>
                <a:cubicBezTo>
                  <a:pt x="4033287" y="61770"/>
                  <a:pt x="4180883" y="73799"/>
                  <a:pt x="4328480" y="46900"/>
                </a:cubicBezTo>
                <a:cubicBezTo>
                  <a:pt x="4453032" y="25577"/>
                  <a:pt x="4579453" y="21181"/>
                  <a:pt x="4704949" y="33778"/>
                </a:cubicBezTo>
                <a:cubicBezTo>
                  <a:pt x="4816098" y="46376"/>
                  <a:pt x="4927939" y="49371"/>
                  <a:pt x="5039501" y="42745"/>
                </a:cubicBezTo>
                <a:cubicBezTo>
                  <a:pt x="5342568" y="15407"/>
                  <a:pt x="5645828" y="318"/>
                  <a:pt x="5949681" y="53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28738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Buch, Screenshot, Im Haus enthält.&#10;&#10;Automatisch generierte Beschreibung">
            <a:extLst>
              <a:ext uri="{FF2B5EF4-FFF2-40B4-BE49-F238E27FC236}">
                <a16:creationId xmlns:a16="http://schemas.microsoft.com/office/drawing/2014/main" id="{06AEB52A-E20C-DC72-499B-B86AF5510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60"/>
          <a:stretch/>
        </p:blipFill>
        <p:spPr>
          <a:xfrm>
            <a:off x="484632" y="1567400"/>
            <a:ext cx="6716272" cy="3723200"/>
          </a:xfrm>
          <a:prstGeom prst="rect">
            <a:avLst/>
          </a:prstGeom>
        </p:spPr>
      </p:pic>
      <p:pic>
        <p:nvPicPr>
          <p:cNvPr id="16" name="Grafik 15" descr="Ein Bild, das Maschine, Im Haus enthält.&#10;&#10;Automatisch generierte Beschreibung">
            <a:extLst>
              <a:ext uri="{FF2B5EF4-FFF2-40B4-BE49-F238E27FC236}">
                <a16:creationId xmlns:a16="http://schemas.microsoft.com/office/drawing/2014/main" id="{DA87B168-228F-9C81-D2AA-6BAC11E19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4" t="10556" r="9394" b="10455"/>
          <a:stretch/>
        </p:blipFill>
        <p:spPr>
          <a:xfrm>
            <a:off x="7534655" y="1399754"/>
            <a:ext cx="4172712" cy="405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07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Metall, Schraube, Hartwaren, Metallwaren enthält.&#10;&#10;Automatisch generierte Beschreibung">
            <a:extLst>
              <a:ext uri="{FF2B5EF4-FFF2-40B4-BE49-F238E27FC236}">
                <a16:creationId xmlns:a16="http://schemas.microsoft.com/office/drawing/2014/main" id="{77A03C59-1FDB-0D0E-61BD-EB3B74853F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2" t="25569" r="15652"/>
          <a:stretch/>
        </p:blipFill>
        <p:spPr>
          <a:xfrm>
            <a:off x="1403086" y="643466"/>
            <a:ext cx="938582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57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Stilllebenfotografie, Schraube enthält.&#10;&#10;Automatisch generierte Beschreibung">
            <a:extLst>
              <a:ext uri="{FF2B5EF4-FFF2-40B4-BE49-F238E27FC236}">
                <a16:creationId xmlns:a16="http://schemas.microsoft.com/office/drawing/2014/main" id="{79F9A7B3-8375-C4C0-DFA1-6DD8CEB2D8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5" r="10205"/>
          <a:stretch/>
        </p:blipFill>
        <p:spPr>
          <a:xfrm>
            <a:off x="643467" y="781640"/>
            <a:ext cx="5294716" cy="529471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 descr="Ein Bild, das Schraube enthält.&#10;&#10;Automatisch generierte Beschreibung">
            <a:extLst>
              <a:ext uri="{FF2B5EF4-FFF2-40B4-BE49-F238E27FC236}">
                <a16:creationId xmlns:a16="http://schemas.microsoft.com/office/drawing/2014/main" id="{CD7C6CF8-DC34-5D35-0D9C-52BAFD26F5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253817" y="781642"/>
            <a:ext cx="5294715" cy="529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89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3FD4117C-5AA2-ABF1-2A1B-1B4B1E86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09537" y="643467"/>
            <a:ext cx="6172925" cy="557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510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2">
            <a:extLst>
              <a:ext uri="{FF2B5EF4-FFF2-40B4-BE49-F238E27FC236}">
                <a16:creationId xmlns:a16="http://schemas.microsoft.com/office/drawing/2014/main" id="{BB7C0E06-6EE7-4DC1-8358-E6A2581DF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Bild von 3D-Drucker-Filament: Arten, Eigenschaften &amp; Unterschiede: Mit Holz gefüllte Filamente">
            <a:extLst>
              <a:ext uri="{FF2B5EF4-FFF2-40B4-BE49-F238E27FC236}">
                <a16:creationId xmlns:a16="http://schemas.microsoft.com/office/drawing/2014/main" id="{A511996C-0207-BE0E-0A98-CA345674D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0" r="23501" b="2"/>
          <a:stretch/>
        </p:blipFill>
        <p:spPr bwMode="auto">
          <a:xfrm>
            <a:off x="643467" y="557190"/>
            <a:ext cx="5346948" cy="5743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 von 3D-Drucker-Filament: Arten, Eigenschaften &amp; Unterschiede: Mit Metall gefüllte Filamente">
            <a:extLst>
              <a:ext uri="{FF2B5EF4-FFF2-40B4-BE49-F238E27FC236}">
                <a16:creationId xmlns:a16="http://schemas.microsoft.com/office/drawing/2014/main" id="{7A6ECEA8-E9EB-5550-5DAB-3070237580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3" r="16202" b="-2"/>
          <a:stretch/>
        </p:blipFill>
        <p:spPr bwMode="auto">
          <a:xfrm>
            <a:off x="6182942" y="557190"/>
            <a:ext cx="5365590" cy="5743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794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lamente">
            <a:hlinkClick r:id="" action="ppaction://media"/>
            <a:extLst>
              <a:ext uri="{FF2B5EF4-FFF2-40B4-BE49-F238E27FC236}">
                <a16:creationId xmlns:a16="http://schemas.microsoft.com/office/drawing/2014/main" id="{F5BB9499-FA46-C64F-29C3-03574A0A04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2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lamente">
            <a:hlinkClick r:id="" action="ppaction://media"/>
            <a:extLst>
              <a:ext uri="{FF2B5EF4-FFF2-40B4-BE49-F238E27FC236}">
                <a16:creationId xmlns:a16="http://schemas.microsoft.com/office/drawing/2014/main" id="{55B2C57B-B725-8754-9D08-D9AC0DFAD9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6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54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0" name="Picture 2" descr="NIST awards $3.7 million to support metal 3D printing">
            <a:extLst>
              <a:ext uri="{FF2B5EF4-FFF2-40B4-BE49-F238E27FC236}">
                <a16:creationId xmlns:a16="http://schemas.microsoft.com/office/drawing/2014/main" id="{5A05B641-7B66-FAC2-A579-5FF845C9F4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8" r="10769" b="-1"/>
          <a:stretch/>
        </p:blipFill>
        <p:spPr bwMode="auto">
          <a:xfrm flipH="1">
            <a:off x="321731" y="557189"/>
            <a:ext cx="5668684" cy="574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 descr="Ein Bild, das Hexagon, Kunst enthält.&#10;&#10;Automatisch generierte Beschreibung">
            <a:extLst>
              <a:ext uri="{FF2B5EF4-FFF2-40B4-BE49-F238E27FC236}">
                <a16:creationId xmlns:a16="http://schemas.microsoft.com/office/drawing/2014/main" id="{922460CE-BB73-07CC-E034-79B7449286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2" r="11977" b="1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49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iagramm, Reihe, Muster enthält.&#10;&#10;Automatisch generierte Beschreibung">
            <a:extLst>
              <a:ext uri="{FF2B5EF4-FFF2-40B4-BE49-F238E27FC236}">
                <a16:creationId xmlns:a16="http://schemas.microsoft.com/office/drawing/2014/main" id="{9A77BD2C-7430-47AC-9ED1-33EB73700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46" y="265600"/>
            <a:ext cx="9622508" cy="63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50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iagramm, Reihe, Muster enthält.&#10;&#10;Automatisch generierte Beschreibung">
            <a:extLst>
              <a:ext uri="{FF2B5EF4-FFF2-40B4-BE49-F238E27FC236}">
                <a16:creationId xmlns:a16="http://schemas.microsoft.com/office/drawing/2014/main" id="{9A77BD2C-7430-47AC-9ED1-33EB73700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143"/>
            <a:ext cx="12267160" cy="8065659"/>
          </a:xfrm>
          <a:prstGeom prst="rect">
            <a:avLst/>
          </a:prstGeom>
        </p:spPr>
      </p:pic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283AF69D-F405-1D70-ABCB-60A84E1065A3}"/>
              </a:ext>
            </a:extLst>
          </p:cNvPr>
          <p:cNvSpPr/>
          <p:nvPr/>
        </p:nvSpPr>
        <p:spPr>
          <a:xfrm>
            <a:off x="-3142343" y="-1380028"/>
            <a:ext cx="18476686" cy="9618056"/>
          </a:xfrm>
          <a:custGeom>
            <a:avLst/>
            <a:gdLst>
              <a:gd name="connsiteX0" fmla="*/ 3142343 w 18476686"/>
              <a:gd name="connsiteY0" fmla="*/ 1380029 h 9618056"/>
              <a:gd name="connsiteX1" fmla="*/ 3142343 w 18476686"/>
              <a:gd name="connsiteY1" fmla="*/ 8238029 h 9618056"/>
              <a:gd name="connsiteX2" fmla="*/ 15334343 w 18476686"/>
              <a:gd name="connsiteY2" fmla="*/ 8238029 h 9618056"/>
              <a:gd name="connsiteX3" fmla="*/ 15334343 w 18476686"/>
              <a:gd name="connsiteY3" fmla="*/ 1380029 h 9618056"/>
              <a:gd name="connsiteX4" fmla="*/ 0 w 18476686"/>
              <a:gd name="connsiteY4" fmla="*/ 0 h 9618056"/>
              <a:gd name="connsiteX5" fmla="*/ 18476686 w 18476686"/>
              <a:gd name="connsiteY5" fmla="*/ 0 h 9618056"/>
              <a:gd name="connsiteX6" fmla="*/ 18476686 w 18476686"/>
              <a:gd name="connsiteY6" fmla="*/ 9618056 h 9618056"/>
              <a:gd name="connsiteX7" fmla="*/ 0 w 18476686"/>
              <a:gd name="connsiteY7" fmla="*/ 9618056 h 961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6686" h="9618056">
                <a:moveTo>
                  <a:pt x="3142343" y="1380029"/>
                </a:moveTo>
                <a:lnTo>
                  <a:pt x="3142343" y="8238029"/>
                </a:lnTo>
                <a:lnTo>
                  <a:pt x="15334343" y="8238029"/>
                </a:lnTo>
                <a:lnTo>
                  <a:pt x="15334343" y="1380029"/>
                </a:lnTo>
                <a:close/>
                <a:moveTo>
                  <a:pt x="0" y="0"/>
                </a:moveTo>
                <a:lnTo>
                  <a:pt x="18476686" y="0"/>
                </a:lnTo>
                <a:lnTo>
                  <a:pt x="18476686" y="9618056"/>
                </a:lnTo>
                <a:lnTo>
                  <a:pt x="0" y="9618056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97398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iagramm, Reihe, Muster enthält.&#10;&#10;Automatisch generierte Beschreibung">
            <a:extLst>
              <a:ext uri="{FF2B5EF4-FFF2-40B4-BE49-F238E27FC236}">
                <a16:creationId xmlns:a16="http://schemas.microsoft.com/office/drawing/2014/main" id="{9A77BD2C-7430-47AC-9ED1-33EB73700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80028"/>
            <a:ext cx="12267160" cy="8065659"/>
          </a:xfrm>
          <a:prstGeom prst="rect">
            <a:avLst/>
          </a:prstGeom>
        </p:spPr>
      </p:pic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283AF69D-F405-1D70-ABCB-60A84E1065A3}"/>
              </a:ext>
            </a:extLst>
          </p:cNvPr>
          <p:cNvSpPr/>
          <p:nvPr/>
        </p:nvSpPr>
        <p:spPr>
          <a:xfrm>
            <a:off x="-3142343" y="-1380028"/>
            <a:ext cx="18476686" cy="9618056"/>
          </a:xfrm>
          <a:custGeom>
            <a:avLst/>
            <a:gdLst>
              <a:gd name="connsiteX0" fmla="*/ 3142343 w 18476686"/>
              <a:gd name="connsiteY0" fmla="*/ 1380029 h 9618056"/>
              <a:gd name="connsiteX1" fmla="*/ 3142343 w 18476686"/>
              <a:gd name="connsiteY1" fmla="*/ 8238029 h 9618056"/>
              <a:gd name="connsiteX2" fmla="*/ 15334343 w 18476686"/>
              <a:gd name="connsiteY2" fmla="*/ 8238029 h 9618056"/>
              <a:gd name="connsiteX3" fmla="*/ 15334343 w 18476686"/>
              <a:gd name="connsiteY3" fmla="*/ 1380029 h 9618056"/>
              <a:gd name="connsiteX4" fmla="*/ 0 w 18476686"/>
              <a:gd name="connsiteY4" fmla="*/ 0 h 9618056"/>
              <a:gd name="connsiteX5" fmla="*/ 18476686 w 18476686"/>
              <a:gd name="connsiteY5" fmla="*/ 0 h 9618056"/>
              <a:gd name="connsiteX6" fmla="*/ 18476686 w 18476686"/>
              <a:gd name="connsiteY6" fmla="*/ 9618056 h 9618056"/>
              <a:gd name="connsiteX7" fmla="*/ 0 w 18476686"/>
              <a:gd name="connsiteY7" fmla="*/ 9618056 h 961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6686" h="9618056">
                <a:moveTo>
                  <a:pt x="3142343" y="1380029"/>
                </a:moveTo>
                <a:lnTo>
                  <a:pt x="3142343" y="8238029"/>
                </a:lnTo>
                <a:lnTo>
                  <a:pt x="15334343" y="8238029"/>
                </a:lnTo>
                <a:lnTo>
                  <a:pt x="15334343" y="1380029"/>
                </a:lnTo>
                <a:close/>
                <a:moveTo>
                  <a:pt x="0" y="0"/>
                </a:moveTo>
                <a:lnTo>
                  <a:pt x="18476686" y="0"/>
                </a:lnTo>
                <a:lnTo>
                  <a:pt x="18476686" y="9618056"/>
                </a:lnTo>
                <a:lnTo>
                  <a:pt x="0" y="9618056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153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Grafik 2" descr="Ein Bild, das Maschine, Werkzeug enthält.&#10;&#10;Automatisch generierte Beschreibung">
            <a:extLst>
              <a:ext uri="{FF2B5EF4-FFF2-40B4-BE49-F238E27FC236}">
                <a16:creationId xmlns:a16="http://schemas.microsoft.com/office/drawing/2014/main" id="{14044E0E-0AB5-F203-3451-C49EE53F12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96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Design, Gerät enthält.&#10;&#10;Automatisch generierte Beschreibung">
            <a:extLst>
              <a:ext uri="{FF2B5EF4-FFF2-40B4-BE49-F238E27FC236}">
                <a16:creationId xmlns:a16="http://schemas.microsoft.com/office/drawing/2014/main" id="{1C1F16C2-BA57-9CB5-6FA8-D4CE38F8A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30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Elektronik, Maschine, Elektronisches Gerät, Im Haus enthält.&#10;&#10;Automatisch generierte Beschreibung">
            <a:extLst>
              <a:ext uri="{FF2B5EF4-FFF2-40B4-BE49-F238E27FC236}">
                <a16:creationId xmlns:a16="http://schemas.microsoft.com/office/drawing/2014/main" id="{E548D85B-8A4B-B192-00FD-A1CD3C012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56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lamente">
            <a:hlinkClick r:id="" action="ppaction://media"/>
            <a:extLst>
              <a:ext uri="{FF2B5EF4-FFF2-40B4-BE49-F238E27FC236}">
                <a16:creationId xmlns:a16="http://schemas.microsoft.com/office/drawing/2014/main" id="{92AA3BBD-3392-85EF-D64D-E0AED6122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0" y="643466"/>
            <a:ext cx="99041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8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EE0B6E2-7CE8-4D86-87FC-4B58A7D8E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Text, Papier, Transparenz, Stoff enthält.&#10;&#10;Automatisch generierte Beschreibung">
            <a:extLst>
              <a:ext uri="{FF2B5EF4-FFF2-40B4-BE49-F238E27FC236}">
                <a16:creationId xmlns:a16="http://schemas.microsoft.com/office/drawing/2014/main" id="{6D6C0C04-962C-D45F-99D5-7E9108BD6B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0" r="1" b="6099"/>
          <a:stretch/>
        </p:blipFill>
        <p:spPr>
          <a:xfrm>
            <a:off x="577637" y="424330"/>
            <a:ext cx="11036726" cy="5869478"/>
          </a:xfrm>
          <a:custGeom>
            <a:avLst/>
            <a:gdLst/>
            <a:ahLst/>
            <a:cxnLst/>
            <a:rect l="l" t="t" r="r" b="b"/>
            <a:pathLst>
              <a:path w="10630858" h="5869478">
                <a:moveTo>
                  <a:pt x="5791061" y="218"/>
                </a:moveTo>
                <a:cubicBezTo>
                  <a:pt x="5877327" y="-560"/>
                  <a:pt x="5971399" y="626"/>
                  <a:pt x="6073275" y="5793"/>
                </a:cubicBezTo>
                <a:cubicBezTo>
                  <a:pt x="6098744" y="7086"/>
                  <a:pt x="6121786" y="8165"/>
                  <a:pt x="6142651" y="9057"/>
                </a:cubicBezTo>
                <a:lnTo>
                  <a:pt x="6164185" y="9874"/>
                </a:lnTo>
                <a:lnTo>
                  <a:pt x="6258731" y="5793"/>
                </a:lnTo>
                <a:lnTo>
                  <a:pt x="6319194" y="2002"/>
                </a:lnTo>
                <a:lnTo>
                  <a:pt x="6413049" y="11772"/>
                </a:lnTo>
                <a:cubicBezTo>
                  <a:pt x="6592720" y="42783"/>
                  <a:pt x="6774188" y="66100"/>
                  <a:pt x="6956654" y="46745"/>
                </a:cubicBezTo>
                <a:cubicBezTo>
                  <a:pt x="7082424" y="33223"/>
                  <a:pt x="7207994" y="25294"/>
                  <a:pt x="7334364" y="25763"/>
                </a:cubicBezTo>
                <a:cubicBezTo>
                  <a:pt x="7624835" y="25763"/>
                  <a:pt x="7915502" y="28559"/>
                  <a:pt x="8205974" y="22730"/>
                </a:cubicBezTo>
                <a:cubicBezTo>
                  <a:pt x="8464499" y="17601"/>
                  <a:pt x="8722029" y="6412"/>
                  <a:pt x="8980756" y="34620"/>
                </a:cubicBezTo>
                <a:cubicBezTo>
                  <a:pt x="9362658" y="76124"/>
                  <a:pt x="9746556" y="62832"/>
                  <a:pt x="10129655" y="57937"/>
                </a:cubicBezTo>
                <a:lnTo>
                  <a:pt x="10163726" y="56766"/>
                </a:lnTo>
                <a:lnTo>
                  <a:pt x="10254950" y="73131"/>
                </a:lnTo>
                <a:lnTo>
                  <a:pt x="10311819" y="101928"/>
                </a:lnTo>
                <a:cubicBezTo>
                  <a:pt x="10479504" y="200737"/>
                  <a:pt x="10591476" y="367254"/>
                  <a:pt x="10625532" y="561669"/>
                </a:cubicBezTo>
                <a:lnTo>
                  <a:pt x="10626834" y="578090"/>
                </a:lnTo>
                <a:lnTo>
                  <a:pt x="10611964" y="734537"/>
                </a:lnTo>
                <a:cubicBezTo>
                  <a:pt x="10602387" y="823467"/>
                  <a:pt x="10587763" y="913306"/>
                  <a:pt x="10611964" y="1001326"/>
                </a:cubicBezTo>
                <a:cubicBezTo>
                  <a:pt x="10628543" y="1062669"/>
                  <a:pt x="10632231" y="1127783"/>
                  <a:pt x="10622705" y="1191154"/>
                </a:cubicBezTo>
                <a:cubicBezTo>
                  <a:pt x="10606645" y="1303627"/>
                  <a:pt x="10603293" y="1418084"/>
                  <a:pt x="10612740" y="1531572"/>
                </a:cubicBezTo>
                <a:cubicBezTo>
                  <a:pt x="10618978" y="1606398"/>
                  <a:pt x="10618020" y="1681815"/>
                  <a:pt x="10609893" y="1756397"/>
                </a:cubicBezTo>
                <a:cubicBezTo>
                  <a:pt x="10599152" y="1856690"/>
                  <a:pt x="10582457" y="1958800"/>
                  <a:pt x="10602776" y="2059394"/>
                </a:cubicBezTo>
                <a:cubicBezTo>
                  <a:pt x="10635130" y="2219226"/>
                  <a:pt x="10628659" y="2378906"/>
                  <a:pt x="10615717" y="2539949"/>
                </a:cubicBezTo>
                <a:cubicBezTo>
                  <a:pt x="10606011" y="2659785"/>
                  <a:pt x="10595269" y="2780984"/>
                  <a:pt x="10614682" y="2902183"/>
                </a:cubicBezTo>
                <a:cubicBezTo>
                  <a:pt x="10623029" y="2958418"/>
                  <a:pt x="10623029" y="3015928"/>
                  <a:pt x="10614682" y="3072165"/>
                </a:cubicBezTo>
                <a:cubicBezTo>
                  <a:pt x="10604587" y="3147914"/>
                  <a:pt x="10595010" y="3222907"/>
                  <a:pt x="10607952" y="3299413"/>
                </a:cubicBezTo>
                <a:cubicBezTo>
                  <a:pt x="10613646" y="3332743"/>
                  <a:pt x="10617917" y="3366376"/>
                  <a:pt x="10620894" y="3400009"/>
                </a:cubicBezTo>
                <a:cubicBezTo>
                  <a:pt x="10626822" y="3485877"/>
                  <a:pt x="10624699" y="3572233"/>
                  <a:pt x="10614553" y="3657556"/>
                </a:cubicBezTo>
                <a:cubicBezTo>
                  <a:pt x="10604846" y="3756637"/>
                  <a:pt x="10620635" y="3856323"/>
                  <a:pt x="10607694" y="3955100"/>
                </a:cubicBezTo>
                <a:cubicBezTo>
                  <a:pt x="10598504" y="4034653"/>
                  <a:pt x="10598155" y="4115265"/>
                  <a:pt x="10606658" y="4194923"/>
                </a:cubicBezTo>
                <a:cubicBezTo>
                  <a:pt x="10621954" y="4345512"/>
                  <a:pt x="10620998" y="4497755"/>
                  <a:pt x="10603811" y="4648057"/>
                </a:cubicBezTo>
                <a:cubicBezTo>
                  <a:pt x="10593198" y="4735775"/>
                  <a:pt x="10587116" y="4826067"/>
                  <a:pt x="10606140" y="4912119"/>
                </a:cubicBezTo>
                <a:cubicBezTo>
                  <a:pt x="10628530" y="5013245"/>
                  <a:pt x="10633189" y="5114446"/>
                  <a:pt x="10629921" y="5215515"/>
                </a:cubicBezTo>
                <a:lnTo>
                  <a:pt x="10625356" y="5273604"/>
                </a:lnTo>
                <a:lnTo>
                  <a:pt x="10624284" y="5284086"/>
                </a:lnTo>
                <a:cubicBezTo>
                  <a:pt x="10601148" y="5404993"/>
                  <a:pt x="10545219" y="5529874"/>
                  <a:pt x="10458692" y="5632218"/>
                </a:cubicBezTo>
                <a:lnTo>
                  <a:pt x="10418904" y="5670857"/>
                </a:lnTo>
                <a:lnTo>
                  <a:pt x="10417064" y="5673484"/>
                </a:lnTo>
                <a:cubicBezTo>
                  <a:pt x="10307992" y="5802550"/>
                  <a:pt x="10158402" y="5877799"/>
                  <a:pt x="9954609" y="5858572"/>
                </a:cubicBezTo>
                <a:cubicBezTo>
                  <a:pt x="9860355" y="5870096"/>
                  <a:pt x="9750551" y="5855439"/>
                  <a:pt x="9657171" y="5854061"/>
                </a:cubicBezTo>
                <a:lnTo>
                  <a:pt x="9612467" y="5856387"/>
                </a:lnTo>
                <a:lnTo>
                  <a:pt x="9279984" y="5838331"/>
                </a:lnTo>
                <a:cubicBezTo>
                  <a:pt x="9153141" y="5834280"/>
                  <a:pt x="9026273" y="5834164"/>
                  <a:pt x="8899305" y="5841275"/>
                </a:cubicBezTo>
                <a:cubicBezTo>
                  <a:pt x="8761407" y="5850940"/>
                  <a:pt x="8623304" y="5854733"/>
                  <a:pt x="8485266" y="5852671"/>
                </a:cubicBezTo>
                <a:lnTo>
                  <a:pt x="8314842" y="5842884"/>
                </a:lnTo>
                <a:lnTo>
                  <a:pt x="8193631" y="5825368"/>
                </a:lnTo>
                <a:lnTo>
                  <a:pt x="8029897" y="5818284"/>
                </a:lnTo>
                <a:lnTo>
                  <a:pt x="8028296" y="5817260"/>
                </a:lnTo>
                <a:lnTo>
                  <a:pt x="8008332" y="5817260"/>
                </a:lnTo>
                <a:lnTo>
                  <a:pt x="8006732" y="5818114"/>
                </a:lnTo>
                <a:lnTo>
                  <a:pt x="7839115" y="5825368"/>
                </a:lnTo>
                <a:lnTo>
                  <a:pt x="7801585" y="5830791"/>
                </a:lnTo>
                <a:lnTo>
                  <a:pt x="7734233" y="5834980"/>
                </a:lnTo>
                <a:lnTo>
                  <a:pt x="7482820" y="5855530"/>
                </a:lnTo>
                <a:lnTo>
                  <a:pt x="7445741" y="5854102"/>
                </a:lnTo>
                <a:lnTo>
                  <a:pt x="7403701" y="5858035"/>
                </a:lnTo>
                <a:lnTo>
                  <a:pt x="7155292" y="5854564"/>
                </a:lnTo>
                <a:cubicBezTo>
                  <a:pt x="6874805" y="5835913"/>
                  <a:pt x="6593917" y="5824488"/>
                  <a:pt x="6312830" y="5849900"/>
                </a:cubicBezTo>
                <a:lnTo>
                  <a:pt x="6232577" y="5855788"/>
                </a:lnTo>
                <a:lnTo>
                  <a:pt x="6231985" y="5855764"/>
                </a:lnTo>
                <a:lnTo>
                  <a:pt x="6166003" y="5858572"/>
                </a:lnTo>
                <a:cubicBezTo>
                  <a:pt x="6100624" y="5861901"/>
                  <a:pt x="6043822" y="5864887"/>
                  <a:pt x="5993271" y="5866513"/>
                </a:cubicBezTo>
                <a:lnTo>
                  <a:pt x="5925657" y="5866398"/>
                </a:lnTo>
                <a:lnTo>
                  <a:pt x="5833706" y="5859695"/>
                </a:lnTo>
                <a:cubicBezTo>
                  <a:pt x="5697214" y="5841788"/>
                  <a:pt x="5559607" y="5838897"/>
                  <a:pt x="5422657" y="5851067"/>
                </a:cubicBezTo>
                <a:lnTo>
                  <a:pt x="5250035" y="5858044"/>
                </a:lnTo>
                <a:lnTo>
                  <a:pt x="5151093" y="5858278"/>
                </a:lnTo>
                <a:lnTo>
                  <a:pt x="4972680" y="5851067"/>
                </a:lnTo>
                <a:cubicBezTo>
                  <a:pt x="4829141" y="5841741"/>
                  <a:pt x="4685204" y="5826120"/>
                  <a:pt x="4542066" y="5842905"/>
                </a:cubicBezTo>
                <a:cubicBezTo>
                  <a:pt x="4491758" y="5848734"/>
                  <a:pt x="4441488" y="5852626"/>
                  <a:pt x="4391242" y="5854962"/>
                </a:cubicBezTo>
                <a:lnTo>
                  <a:pt x="4246482" y="5857576"/>
                </a:lnTo>
                <a:lnTo>
                  <a:pt x="4221030" y="5856572"/>
                </a:lnTo>
                <a:lnTo>
                  <a:pt x="4218005" y="5856681"/>
                </a:lnTo>
                <a:lnTo>
                  <a:pt x="3939367" y="5844305"/>
                </a:lnTo>
                <a:cubicBezTo>
                  <a:pt x="3773470" y="5832648"/>
                  <a:pt x="3606974" y="5815626"/>
                  <a:pt x="3441875" y="5843140"/>
                </a:cubicBezTo>
                <a:cubicBezTo>
                  <a:pt x="3386806" y="5851400"/>
                  <a:pt x="3331601" y="5858126"/>
                  <a:pt x="3276306" y="5863318"/>
                </a:cubicBezTo>
                <a:lnTo>
                  <a:pt x="3225006" y="5866706"/>
                </a:lnTo>
                <a:lnTo>
                  <a:pt x="3194056" y="5866407"/>
                </a:lnTo>
                <a:lnTo>
                  <a:pt x="3082891" y="5863061"/>
                </a:lnTo>
                <a:lnTo>
                  <a:pt x="3013959" y="5869302"/>
                </a:lnTo>
                <a:cubicBezTo>
                  <a:pt x="2910698" y="5871464"/>
                  <a:pt x="2845426" y="5852913"/>
                  <a:pt x="2748311" y="5858572"/>
                </a:cubicBezTo>
                <a:cubicBezTo>
                  <a:pt x="2736171" y="5859279"/>
                  <a:pt x="2721419" y="5860082"/>
                  <a:pt x="2704411" y="5860936"/>
                </a:cubicBezTo>
                <a:lnTo>
                  <a:pt x="2650475" y="5863440"/>
                </a:lnTo>
                <a:lnTo>
                  <a:pt x="2436349" y="5854816"/>
                </a:lnTo>
                <a:cubicBezTo>
                  <a:pt x="2095150" y="5845165"/>
                  <a:pt x="1753811" y="5845122"/>
                  <a:pt x="1412584" y="5830782"/>
                </a:cubicBezTo>
                <a:cubicBezTo>
                  <a:pt x="1262458" y="5824256"/>
                  <a:pt x="1113131" y="5859227"/>
                  <a:pt x="963404" y="5861093"/>
                </a:cubicBezTo>
                <a:cubicBezTo>
                  <a:pt x="896140" y="5861967"/>
                  <a:pt x="828812" y="5861342"/>
                  <a:pt x="761431" y="5859896"/>
                </a:cubicBezTo>
                <a:lnTo>
                  <a:pt x="637698" y="5856158"/>
                </a:lnTo>
                <a:lnTo>
                  <a:pt x="592997" y="5853711"/>
                </a:lnTo>
                <a:cubicBezTo>
                  <a:pt x="391136" y="5830428"/>
                  <a:pt x="227663" y="5724844"/>
                  <a:pt x="123577" y="5564333"/>
                </a:cubicBezTo>
                <a:lnTo>
                  <a:pt x="99502" y="5518240"/>
                </a:lnTo>
                <a:lnTo>
                  <a:pt x="95609" y="5512764"/>
                </a:lnTo>
                <a:lnTo>
                  <a:pt x="86221" y="5492812"/>
                </a:lnTo>
                <a:lnTo>
                  <a:pt x="61763" y="5445986"/>
                </a:lnTo>
                <a:lnTo>
                  <a:pt x="56991" y="5430695"/>
                </a:lnTo>
                <a:lnTo>
                  <a:pt x="41922" y="5398673"/>
                </a:lnTo>
                <a:lnTo>
                  <a:pt x="25760" y="5339273"/>
                </a:lnTo>
                <a:lnTo>
                  <a:pt x="16811" y="5271956"/>
                </a:lnTo>
                <a:cubicBezTo>
                  <a:pt x="9305" y="5238090"/>
                  <a:pt x="4710" y="5203585"/>
                  <a:pt x="3092" y="5168860"/>
                </a:cubicBezTo>
                <a:cubicBezTo>
                  <a:pt x="-7132" y="5042101"/>
                  <a:pt x="10081" y="4917108"/>
                  <a:pt x="24446" y="4791844"/>
                </a:cubicBezTo>
                <a:cubicBezTo>
                  <a:pt x="34023" y="4712006"/>
                  <a:pt x="48647" y="4631352"/>
                  <a:pt x="24446" y="4552331"/>
                </a:cubicBezTo>
                <a:cubicBezTo>
                  <a:pt x="7867" y="4497261"/>
                  <a:pt x="4180" y="4438805"/>
                  <a:pt x="13705" y="4381912"/>
                </a:cubicBezTo>
                <a:cubicBezTo>
                  <a:pt x="29766" y="4280940"/>
                  <a:pt x="33117" y="4178184"/>
                  <a:pt x="23670" y="4076300"/>
                </a:cubicBezTo>
                <a:cubicBezTo>
                  <a:pt x="17432" y="4009125"/>
                  <a:pt x="18390" y="3941419"/>
                  <a:pt x="26517" y="3874462"/>
                </a:cubicBezTo>
                <a:cubicBezTo>
                  <a:pt x="37258" y="3784423"/>
                  <a:pt x="53954" y="3692752"/>
                  <a:pt x="33635" y="3602444"/>
                </a:cubicBezTo>
                <a:cubicBezTo>
                  <a:pt x="1280" y="3458954"/>
                  <a:pt x="7751" y="3315599"/>
                  <a:pt x="20694" y="3171022"/>
                </a:cubicBezTo>
                <a:cubicBezTo>
                  <a:pt x="30400" y="3063439"/>
                  <a:pt x="41141" y="2954632"/>
                  <a:pt x="21728" y="2845824"/>
                </a:cubicBezTo>
                <a:cubicBezTo>
                  <a:pt x="13381" y="2795337"/>
                  <a:pt x="13381" y="2743709"/>
                  <a:pt x="21728" y="2693221"/>
                </a:cubicBezTo>
                <a:cubicBezTo>
                  <a:pt x="31823" y="2625218"/>
                  <a:pt x="41400" y="2557892"/>
                  <a:pt x="28458" y="2489208"/>
                </a:cubicBezTo>
                <a:cubicBezTo>
                  <a:pt x="22764" y="2459285"/>
                  <a:pt x="18493" y="2429092"/>
                  <a:pt x="15516" y="2398898"/>
                </a:cubicBezTo>
                <a:cubicBezTo>
                  <a:pt x="9589" y="2321809"/>
                  <a:pt x="11711" y="2244283"/>
                  <a:pt x="21857" y="2167683"/>
                </a:cubicBezTo>
                <a:cubicBezTo>
                  <a:pt x="31564" y="2078733"/>
                  <a:pt x="15776" y="1989238"/>
                  <a:pt x="28717" y="1900560"/>
                </a:cubicBezTo>
                <a:cubicBezTo>
                  <a:pt x="37907" y="1829142"/>
                  <a:pt x="38255" y="1756772"/>
                  <a:pt x="29752" y="1685258"/>
                </a:cubicBezTo>
                <a:cubicBezTo>
                  <a:pt x="14456" y="1550065"/>
                  <a:pt x="15412" y="1413389"/>
                  <a:pt x="32599" y="1278454"/>
                </a:cubicBezTo>
                <a:cubicBezTo>
                  <a:pt x="43212" y="1199704"/>
                  <a:pt x="49294" y="1118644"/>
                  <a:pt x="30270" y="1041390"/>
                </a:cubicBezTo>
                <a:cubicBezTo>
                  <a:pt x="-14509" y="859818"/>
                  <a:pt x="11634" y="677973"/>
                  <a:pt x="30270" y="497354"/>
                </a:cubicBezTo>
                <a:lnTo>
                  <a:pt x="31725" y="472895"/>
                </a:lnTo>
                <a:lnTo>
                  <a:pt x="43781" y="427827"/>
                </a:lnTo>
                <a:lnTo>
                  <a:pt x="50994" y="413476"/>
                </a:lnTo>
                <a:lnTo>
                  <a:pt x="58372" y="387895"/>
                </a:lnTo>
                <a:cubicBezTo>
                  <a:pt x="111660" y="254431"/>
                  <a:pt x="198390" y="154469"/>
                  <a:pt x="306361" y="90092"/>
                </a:cubicBezTo>
                <a:lnTo>
                  <a:pt x="343340" y="71955"/>
                </a:lnTo>
                <a:lnTo>
                  <a:pt x="451947" y="55771"/>
                </a:lnTo>
                <a:lnTo>
                  <a:pt x="480681" y="50638"/>
                </a:lnTo>
                <a:lnTo>
                  <a:pt x="500476" y="51097"/>
                </a:lnTo>
                <a:cubicBezTo>
                  <a:pt x="614729" y="49684"/>
                  <a:pt x="728933" y="43772"/>
                  <a:pt x="843024" y="32056"/>
                </a:cubicBezTo>
                <a:cubicBezTo>
                  <a:pt x="1123212" y="7156"/>
                  <a:pt x="1404499" y="3566"/>
                  <a:pt x="1685086" y="21332"/>
                </a:cubicBezTo>
                <a:cubicBezTo>
                  <a:pt x="1938623" y="33688"/>
                  <a:pt x="2191759" y="64000"/>
                  <a:pt x="2445896" y="38121"/>
                </a:cubicBezTo>
                <a:cubicBezTo>
                  <a:pt x="2489616" y="33690"/>
                  <a:pt x="2532937" y="26111"/>
                  <a:pt x="2576333" y="19030"/>
                </a:cubicBezTo>
                <a:lnTo>
                  <a:pt x="2696353" y="4251"/>
                </a:lnTo>
                <a:lnTo>
                  <a:pt x="2745536" y="5232"/>
                </a:lnTo>
                <a:cubicBezTo>
                  <a:pt x="2818993" y="6452"/>
                  <a:pt x="2887864" y="7004"/>
                  <a:pt x="2947014" y="5793"/>
                </a:cubicBezTo>
                <a:cubicBezTo>
                  <a:pt x="3006163" y="4584"/>
                  <a:pt x="3060036" y="3178"/>
                  <a:pt x="3110399" y="1949"/>
                </a:cubicBezTo>
                <a:lnTo>
                  <a:pt x="3199002" y="221"/>
                </a:lnTo>
                <a:lnTo>
                  <a:pt x="3325015" y="3583"/>
                </a:lnTo>
                <a:cubicBezTo>
                  <a:pt x="3530714" y="12997"/>
                  <a:pt x="3736239" y="28910"/>
                  <a:pt x="3941762" y="43248"/>
                </a:cubicBezTo>
                <a:cubicBezTo>
                  <a:pt x="4091489" y="53739"/>
                  <a:pt x="4241215" y="66563"/>
                  <a:pt x="4390942" y="37886"/>
                </a:cubicBezTo>
                <a:cubicBezTo>
                  <a:pt x="4517292" y="15154"/>
                  <a:pt x="4645537" y="10467"/>
                  <a:pt x="4772844" y="23896"/>
                </a:cubicBezTo>
                <a:cubicBezTo>
                  <a:pt x="4885597" y="37327"/>
                  <a:pt x="4999052" y="40520"/>
                  <a:pt x="5112224" y="33456"/>
                </a:cubicBezTo>
                <a:lnTo>
                  <a:pt x="5477482" y="6922"/>
                </a:lnTo>
                <a:lnTo>
                  <a:pt x="5517883" y="7607"/>
                </a:lnTo>
                <a:lnTo>
                  <a:pt x="5555683" y="6426"/>
                </a:lnTo>
                <a:cubicBezTo>
                  <a:pt x="5626335" y="3737"/>
                  <a:pt x="5704795" y="995"/>
                  <a:pt x="5791061" y="2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0535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85709FBD-9C66-1F74-5B8E-1CA1CD509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689100"/>
            <a:ext cx="10905066" cy="547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98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Grafik 5" descr="Ein Bild, das Im Haus, Stahl, Bautechnik, Gebäude enthält.&#10;&#10;Automatisch generierte Beschreibung">
            <a:extLst>
              <a:ext uri="{FF2B5EF4-FFF2-40B4-BE49-F238E27FC236}">
                <a16:creationId xmlns:a16="http://schemas.microsoft.com/office/drawing/2014/main" id="{E40C0907-4793-F57C-0B9C-8B4E0DF851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"/>
          <a:stretch/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3" name="Grafik 2" descr="Ein Bild, das Stahl, Pfeife Flöte Rohr, Maschine, Metallarbeit enthält.&#10;&#10;Automatisch generierte Beschreibung">
            <a:extLst>
              <a:ext uri="{FF2B5EF4-FFF2-40B4-BE49-F238E27FC236}">
                <a16:creationId xmlns:a16="http://schemas.microsoft.com/office/drawing/2014/main" id="{43E48F0C-A199-3EE7-B794-7571A4622C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062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Breitbild</PresentationFormat>
  <Paragraphs>1</Paragraphs>
  <Slides>22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</vt:lpstr>
      <vt:lpstr>Filamente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Filamente</dc:title>
  <dc:creator>Oliver Schuetz</dc:creator>
  <cp:lastModifiedBy>Oliver Schuetz</cp:lastModifiedBy>
  <cp:revision>2</cp:revision>
  <dcterms:created xsi:type="dcterms:W3CDTF">2024-01-11T20:36:35Z</dcterms:created>
  <dcterms:modified xsi:type="dcterms:W3CDTF">2024-01-11T23:04:38Z</dcterms:modified>
</cp:coreProperties>
</file>

<file path=docProps/thumbnail.jpeg>
</file>